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4"/>
  </p:sldMasterIdLst>
  <p:sldIdLst>
    <p:sldId id="256" r:id="rId5"/>
    <p:sldId id="296" r:id="rId6"/>
    <p:sldId id="270" r:id="rId7"/>
    <p:sldId id="295" r:id="rId8"/>
    <p:sldId id="293" r:id="rId9"/>
    <p:sldId id="294" r:id="rId10"/>
    <p:sldId id="292" r:id="rId11"/>
    <p:sldId id="291" r:id="rId12"/>
    <p:sldId id="297" r:id="rId13"/>
    <p:sldId id="290" r:id="rId14"/>
    <p:sldId id="289" r:id="rId15"/>
    <p:sldId id="288" r:id="rId16"/>
    <p:sldId id="287" r:id="rId17"/>
    <p:sldId id="286" r:id="rId18"/>
    <p:sldId id="268" r:id="rId19"/>
  </p:sldIdLst>
  <p:sldSz cx="12192000" cy="6858000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B959AA-82A5-C0DF-BE8A-E7CDA8D23393}" v="56" dt="2021-11-04T20:12:14.655"/>
    <p1510:client id="{86A6F775-9F74-B128-829E-F2825E44AF00}" v="513" dt="2021-11-04T21:18:33.099"/>
    <p1510:client id="{893BEDE0-44F7-705C-AA71-EB45BDDC4AB8}" v="59" dt="2021-11-04T20:59:10.282"/>
    <p1510:client id="{A221E36A-A0C8-058D-4962-BEF83E6723D3}" v="74" dt="2021-11-04T15:19:53.250"/>
    <p1510:client id="{B32C307C-7BB0-4E06-BD68-944E44AA5FFD}" v="44" dt="2021-11-04T20:57:00.165"/>
    <p1510:client id="{BECD5BBA-B33A-DFC4-461F-01E10EF3377A}" v="112" dt="2021-11-04T21:39:44.5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442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9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9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59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2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84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3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6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9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81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33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7627" y="2034711"/>
            <a:ext cx="7766936" cy="2061300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chemeClr val="accent2">
                    <a:lumMod val="50000"/>
                  </a:schemeClr>
                </a:solidFill>
              </a:rPr>
              <a:t>College Council</a:t>
            </a:r>
          </a:p>
        </p:txBody>
      </p:sp>
      <p:pic>
        <p:nvPicPr>
          <p:cNvPr id="4" name="Picture 3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063" y="124968"/>
            <a:ext cx="1886375" cy="18863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57198" y="4536347"/>
            <a:ext cx="5404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November 4, 2021</a:t>
            </a:r>
          </a:p>
          <a:p>
            <a:pPr algn="ctr"/>
            <a:endParaRPr lang="en-US" sz="2400"/>
          </a:p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082973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Budget Development – Lisa Couch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D9ED96F-5C0D-4CDA-9BFC-F86C07599DCE}"/>
              </a:ext>
            </a:extLst>
          </p:cNvPr>
          <p:cNvSpPr txBox="1"/>
          <p:nvPr/>
        </p:nvSpPr>
        <p:spPr>
          <a:xfrm>
            <a:off x="2750127" y="3027218"/>
            <a:ext cx="729788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Next Meeting – Thursday, November 18</a:t>
            </a:r>
          </a:p>
        </p:txBody>
      </p:sp>
    </p:spTree>
    <p:extLst>
      <p:ext uri="{BB962C8B-B14F-4D97-AF65-F5344CB8AC3E}">
        <p14:creationId xmlns:p14="http://schemas.microsoft.com/office/powerpoint/2010/main" val="3127463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District Wide Budget Development Committee – Lisa Couch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9129387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Next meeting – Friday, November 5</a:t>
            </a:r>
          </a:p>
          <a:p>
            <a:pPr marL="742950" lvl="1" indent="-285750">
              <a:buFont typeface="Arial" panose="05000000000000000000" pitchFamily="2" charset="2"/>
              <a:buChar char="•"/>
            </a:pPr>
            <a:r>
              <a:rPr lang="en-US">
                <a:cs typeface="Calibri"/>
              </a:rPr>
              <a:t>Board Policy review</a:t>
            </a:r>
          </a:p>
          <a:p>
            <a:pPr marL="742950" lvl="1" indent="-285750">
              <a:buFont typeface="Arial" panose="05000000000000000000" pitchFamily="2" charset="2"/>
              <a:buChar char="•"/>
            </a:pPr>
            <a:r>
              <a:rPr lang="en-US">
                <a:cs typeface="Calibri"/>
              </a:rPr>
              <a:t>First review of internal allocation model narrative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3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Institutional Effectiveness Committee (IEC) – Corey Marvin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Next meeting, Thursday, November 18</a:t>
            </a: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5B871C4-BB71-4CE3-B14F-A73C46B04AED}"/>
              </a:ext>
            </a:extLst>
          </p:cNvPr>
          <p:cNvSpPr txBox="1"/>
          <p:nvPr/>
        </p:nvSpPr>
        <p:spPr>
          <a:xfrm>
            <a:off x="8552543" y="3835399"/>
            <a:ext cx="2743199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Classified reps:</a:t>
            </a:r>
          </a:p>
          <a:p>
            <a:r>
              <a:rPr lang="en-US">
                <a:cs typeface="Calibri"/>
              </a:rPr>
              <a:t>Jaime McClure</a:t>
            </a:r>
          </a:p>
          <a:p>
            <a:r>
              <a:rPr lang="en-US">
                <a:cs typeface="Calibri"/>
              </a:rPr>
              <a:t>Jessica </a:t>
            </a:r>
            <a:r>
              <a:rPr lang="en-US" err="1">
                <a:cs typeface="Calibri"/>
              </a:rPr>
              <a:t>Kawelmacher</a:t>
            </a:r>
          </a:p>
        </p:txBody>
      </p:sp>
    </p:spTree>
    <p:extLst>
      <p:ext uri="{BB962C8B-B14F-4D97-AF65-F5344CB8AC3E}">
        <p14:creationId xmlns:p14="http://schemas.microsoft.com/office/powerpoint/2010/main" val="2402900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Professional Development Committee – Corey Marvin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Next meeting: Wednesday, November 17 </a:t>
            </a: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 panose="020F0502020204030204"/>
            </a:endParaRP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A2AE4BA-9C11-4202-A071-5A823F875DB5}"/>
              </a:ext>
            </a:extLst>
          </p:cNvPr>
          <p:cNvSpPr txBox="1"/>
          <p:nvPr/>
        </p:nvSpPr>
        <p:spPr>
          <a:xfrm>
            <a:off x="8552543" y="3835399"/>
            <a:ext cx="2743199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Classified reps:</a:t>
            </a:r>
          </a:p>
          <a:p>
            <a:r>
              <a:rPr lang="en-US">
                <a:cs typeface="Calibri"/>
              </a:rPr>
              <a:t>Jennifer Marshall</a:t>
            </a:r>
          </a:p>
          <a:p>
            <a:r>
              <a:rPr lang="en-US">
                <a:cs typeface="Calibri"/>
              </a:rPr>
              <a:t>Kelly Potten</a:t>
            </a:r>
          </a:p>
        </p:txBody>
      </p:sp>
    </p:spTree>
    <p:extLst>
      <p:ext uri="{BB962C8B-B14F-4D97-AF65-F5344CB8AC3E}">
        <p14:creationId xmlns:p14="http://schemas.microsoft.com/office/powerpoint/2010/main" val="1892623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Accreditation – Corey Marvin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780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230" y="5379514"/>
            <a:ext cx="10113645" cy="822960"/>
          </a:xfrm>
        </p:spPr>
        <p:txBody>
          <a:bodyPr>
            <a:normAutofit/>
          </a:bodyPr>
          <a:lstStyle/>
          <a:p>
            <a:pPr algn="ctr"/>
            <a:r>
              <a:rPr lang="en-US" sz="4000"/>
              <a:t>The End</a:t>
            </a:r>
          </a:p>
        </p:txBody>
      </p:sp>
      <p:pic>
        <p:nvPicPr>
          <p:cNvPr id="6" name="Picture 5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350" y="180374"/>
            <a:ext cx="31242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152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Constituency Reports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07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2942372"/>
            <a:ext cx="10058400" cy="914400"/>
          </a:xfrm>
        </p:spPr>
        <p:txBody>
          <a:bodyPr>
            <a:normAutofit fontScale="90000"/>
          </a:bodyPr>
          <a:lstStyle/>
          <a:p>
            <a:pPr algn="ctr"/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 sz="6700"/>
              <a:t>Reporting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807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807406"/>
            <a:ext cx="10058400" cy="914400"/>
          </a:xfrm>
        </p:spPr>
        <p:txBody>
          <a:bodyPr/>
          <a:lstStyle/>
          <a:p>
            <a:pPr algn="ctr"/>
            <a:r>
              <a:rPr lang="en-US"/>
              <a:t>Facilities – Cody Pauxtis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Next meeting: 17 November @ 1pm 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332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Safety &amp; Security – Kevin King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714EB7D-A8C4-46E7-BF7C-8FE9FBB5DAFD}"/>
              </a:ext>
            </a:extLst>
          </p:cNvPr>
          <p:cNvSpPr txBox="1"/>
          <p:nvPr/>
        </p:nvSpPr>
        <p:spPr>
          <a:xfrm>
            <a:off x="2278474" y="2165585"/>
            <a:ext cx="341112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v"/>
            </a:pPr>
            <a:r>
              <a:rPr lang="en-US">
                <a:cs typeface="Calibri"/>
              </a:rPr>
              <a:t>Next Meeting November 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4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Technology Resource Team (TRT) – Mike Campbell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2939424-7241-4458-8D6D-5885E25ADEB3}"/>
              </a:ext>
            </a:extLst>
          </p:cNvPr>
          <p:cNvSpPr txBox="1"/>
          <p:nvPr/>
        </p:nvSpPr>
        <p:spPr>
          <a:xfrm>
            <a:off x="4724400" y="3200400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Next Meeting November 17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6055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Student Success Support Programs (SSSP) – Heather Ostash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pic>
        <p:nvPicPr>
          <p:cNvPr id="3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E17301ED-C847-45C6-87A9-14D2ED8A30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183" y="1712068"/>
            <a:ext cx="2588486" cy="41148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44E7CA-72A6-4418-A3EB-5AE6FA689B94}"/>
              </a:ext>
            </a:extLst>
          </p:cNvPr>
          <p:cNvSpPr txBox="1"/>
          <p:nvPr/>
        </p:nvSpPr>
        <p:spPr>
          <a:xfrm>
            <a:off x="4359613" y="2033081"/>
            <a:ext cx="5450730" cy="36933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>
                <a:cs typeface="Calibri"/>
              </a:rPr>
              <a:t>Evaluation of Pillar 3</a:t>
            </a:r>
          </a:p>
          <a:p>
            <a:r>
              <a:rPr lang="en-US">
                <a:cs typeface="Calibri"/>
              </a:rPr>
              <a:t>- Reviewed momentum data for degree seeking students-</a:t>
            </a:r>
          </a:p>
          <a:p>
            <a:r>
              <a:rPr lang="en-US">
                <a:cs typeface="Calibri"/>
              </a:rPr>
              <a:t>   -Retained Fall to Spring- </a:t>
            </a:r>
            <a:r>
              <a:rPr lang="en-US">
                <a:solidFill>
                  <a:schemeClr val="accent3"/>
                </a:solidFill>
                <a:cs typeface="Calibri"/>
              </a:rPr>
              <a:t>58%</a:t>
            </a:r>
          </a:p>
          <a:p>
            <a:r>
              <a:rPr lang="en-US">
                <a:cs typeface="Calibri"/>
              </a:rPr>
              <a:t>   -Fall Unit Completion of 12-14.9- </a:t>
            </a:r>
            <a:r>
              <a:rPr lang="en-US">
                <a:solidFill>
                  <a:schemeClr val="accent3"/>
                </a:solidFill>
                <a:cs typeface="Calibri"/>
              </a:rPr>
              <a:t>14%</a:t>
            </a:r>
          </a:p>
          <a:p>
            <a:r>
              <a:rPr lang="en-US">
                <a:cs typeface="Calibri"/>
              </a:rPr>
              <a:t>   -Completetion of Transfer-level ENGL &amp; Math in 1st year- </a:t>
            </a:r>
            <a:r>
              <a:rPr lang="en-US">
                <a:solidFill>
                  <a:schemeClr val="accent3"/>
                </a:solidFill>
                <a:cs typeface="Calibri"/>
              </a:rPr>
              <a:t>8%</a:t>
            </a:r>
          </a:p>
          <a:p>
            <a:endParaRPr lang="en-US">
              <a:solidFill>
                <a:schemeClr val="accent3"/>
              </a:solidFill>
              <a:cs typeface="Calibri"/>
            </a:endParaRPr>
          </a:p>
          <a:p>
            <a:r>
              <a:rPr lang="en-US">
                <a:solidFill>
                  <a:schemeClr val="accent3"/>
                </a:solidFill>
                <a:cs typeface="Calibri"/>
              </a:rPr>
              <a:t>-Recommendation to move forward on a CFIT to research and make recommendation on keeping students on path and establishing a case-management approach to supporting students through to completion</a:t>
            </a: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4286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Incarcerated Students Education Program – Peter Fulks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0" y="2151085"/>
            <a:ext cx="8535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982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Associated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959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6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A5A5A5"/>
      </a:accent1>
      <a:accent2>
        <a:srgbClr val="000072"/>
      </a:accent2>
      <a:accent3>
        <a:srgbClr val="0070C0"/>
      </a:accent3>
      <a:accent4>
        <a:srgbClr val="A5A5A5"/>
      </a:accent4>
      <a:accent5>
        <a:srgbClr val="000099"/>
      </a:accent5>
      <a:accent6>
        <a:srgbClr val="0070C0"/>
      </a:accent6>
      <a:hlink>
        <a:srgbClr val="969696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0AC52987C0EA4F8969702B47D6BDCF" ma:contentTypeVersion="" ma:contentTypeDescription="Create a new document." ma:contentTypeScope="" ma:versionID="ee2cd9e8ebfaca520aa08cb23e3a4816">
  <xsd:schema xmlns:xsd="http://www.w3.org/2001/XMLSchema" xmlns:xs="http://www.w3.org/2001/XMLSchema" xmlns:p="http://schemas.microsoft.com/office/2006/metadata/properties" xmlns:ns2="454fd486-4e42-4a7f-bc2f-e2145d19cd8b" xmlns:ns3="ffba0a56-dfce-4d1b-b42e-42eaba50a1e8" targetNamespace="http://schemas.microsoft.com/office/2006/metadata/properties" ma:root="true" ma:fieldsID="9d052e11abe377f090f018a6c1aba787" ns2:_="" ns3:_="">
    <xsd:import namespace="454fd486-4e42-4a7f-bc2f-e2145d19cd8b"/>
    <xsd:import namespace="ffba0a56-dfce-4d1b-b42e-42eaba50a1e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fd486-4e42-4a7f-bc2f-e2145d19cd8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a0a56-dfce-4d1b-b42e-42eaba50a1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293E5AC-4625-43E7-9389-FF5BC68AB0E2}">
  <ds:schemaRefs>
    <ds:schemaRef ds:uri="454fd486-4e42-4a7f-bc2f-e2145d19cd8b"/>
    <ds:schemaRef ds:uri="ffba0a56-dfce-4d1b-b42e-42eaba50a1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F1DC5F1-2263-4914-A44B-1AFDCA6869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157CE5-C738-42C9-BFA3-E06CBBBEA4A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226</Words>
  <Application>Microsoft Office PowerPoint</Application>
  <PresentationFormat>Widescreen</PresentationFormat>
  <Paragraphs>40</Paragraphs>
  <Slides>15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Retrospect</vt:lpstr>
      <vt:lpstr>College Council</vt:lpstr>
      <vt:lpstr>Constituency Reports</vt:lpstr>
      <vt:lpstr>      Reporting Committees</vt:lpstr>
      <vt:lpstr>Facilities – Cody Pauxtis</vt:lpstr>
      <vt:lpstr>Safety &amp; Security – Kevin King</vt:lpstr>
      <vt:lpstr>Technology Resource Team (TRT) – Mike Campbell</vt:lpstr>
      <vt:lpstr>Student Success Support Programs (SSSP) – Heather Ostash</vt:lpstr>
      <vt:lpstr>Incarcerated Students Education Program – Peter Fulks</vt:lpstr>
      <vt:lpstr>Associated Committees</vt:lpstr>
      <vt:lpstr>Budget Development – Lisa Couch</vt:lpstr>
      <vt:lpstr>District Wide Budget Development Committee – Lisa Couch</vt:lpstr>
      <vt:lpstr>Institutional Effectiveness Committee (IEC) – Corey Marvin</vt:lpstr>
      <vt:lpstr>Professional Development Committee – Corey Marvin</vt:lpstr>
      <vt:lpstr>Accreditation – Corey Marvin</vt:lpstr>
      <vt:lpstr>The End</vt:lpstr>
    </vt:vector>
  </TitlesOfParts>
  <Company>Cerro Coso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for the Future</dc:title>
  <dc:creator>Natalie Dorrell</dc:creator>
  <cp:lastModifiedBy>Jennifer Curtis</cp:lastModifiedBy>
  <cp:revision>2</cp:revision>
  <cp:lastPrinted>2016-05-02T20:11:30Z</cp:lastPrinted>
  <dcterms:created xsi:type="dcterms:W3CDTF">2016-04-19T18:59:44Z</dcterms:created>
  <dcterms:modified xsi:type="dcterms:W3CDTF">2022-01-18T21:52:24Z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0x010100390AC52987C0EA4F8969702B47D6BDCF</vt:lpwstr>
  </property>
</Properties>
</file>